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2" r:id="rId22"/>
    <p:sldId id="277" r:id="rId23"/>
    <p:sldId id="281" r:id="rId24"/>
    <p:sldId id="283" r:id="rId25"/>
    <p:sldId id="280" r:id="rId26"/>
    <p:sldId id="284" r:id="rId27"/>
    <p:sldId id="285" r:id="rId28"/>
    <p:sldId id="286" r:id="rId29"/>
    <p:sldId id="287" r:id="rId30"/>
    <p:sldId id="288" r:id="rId31"/>
    <p:sldId id="27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113D6-5570-9C77-4CB5-438C75AFDF07}" v="275" dt="2023-06-13T10:38:23.705"/>
    <p1510:client id="{5E46FFF9-05FC-E464-906C-8DADD40160C0}" v="349" dt="2023-06-13T13:48:46.095"/>
    <p1510:client id="{91279A2B-5E08-465D-9ACA-5DB396B18A48}" v="751" dt="2023-06-13T04:51:3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viewProps" Target="viewProps.xml" Id="rId34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presProps" Target="presProps.xml" Id="rId33" /><Relationship Type="http://schemas.microsoft.com/office/2015/10/relationships/revisionInfo" Target="revisionInfo.xml" Id="rId38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" Target="slides/slide28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tableStyles" Target="tableStyles.xml" Id="rId36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theme" Target="theme/theme1.xml" Id="rId35" /><Relationship Type="http://schemas.openxmlformats.org/officeDocument/2006/relationships/slide" Target="slides/slide7.xml" Id="rId8" /><Relationship Type="http://schemas.openxmlformats.org/officeDocument/2006/relationships/slide" Target="slides/slide2.xml" Id="rId3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09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4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3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2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7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 descr="상자 패키지">
            <a:extLst>
              <a:ext uri="{FF2B5EF4-FFF2-40B4-BE49-F238E27FC236}">
                <a16:creationId xmlns:a16="http://schemas.microsoft.com/office/drawing/2014/main" id="{FF14774B-F661-6EC8-AF90-C1957147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ko-KR" altLang="en-US" sz="4800"/>
              <a:t>LINUX 명령어 구현 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2021663069 최민서  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5" y="623319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History명령어</a:t>
            </a:r>
            <a:endParaRPr lang="en-US" err="1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사용자로부터 명령어를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입력된 명령어를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저장하여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HISTORY_SIZE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로 정의된 배열 크기에 맞게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배열을 선언하고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count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변수를 사용하여 현재까지 입력된 명령어의 개수를 관리합니다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fgets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사용자 입력을 받고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strdup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입력된 명령어를 동적으로 복제하여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저장된 명령어는 반복문을 통해 출력되며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free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동적으로 할당된 메모리를 해제합니다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36CB85-12BA-7E61-8D9C-71BCD334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9" y="622311"/>
            <a:ext cx="5316747" cy="57859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85A950-A7F0-5A62-51C2-14AE0050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3" y="5568097"/>
            <a:ext cx="5654722" cy="8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6" y="1026643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Hostname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호스트명을 가져와서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함수는 호스트명을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배열에 저장하고, 호출 결과를 확인하여 정상적으로 호스트명을 가져온 경우 해당 값을 출력합니다. 만약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DF66FF-6C51-DD58-90BE-46EFC712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594851"/>
            <a:ext cx="6073423" cy="4059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C43243-8169-47C7-145B-4BC67889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5" y="5006428"/>
            <a:ext cx="4118926" cy="6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31" y="691557"/>
            <a:ext cx="4994274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ls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디렉토리에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있는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모든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및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출력하는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opendir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열고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readdir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내의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엔트리를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하나씩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읽어옵니다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각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엔트리의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이름은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d_name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필드에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저장되어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있으며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해당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마지막으로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closedir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닫습니다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altLang="ko-KR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FE506C-7235-AF5F-A3E4-84154DE3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70" y="4030260"/>
            <a:ext cx="5086065" cy="1885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066B50-ACAC-91CD-3CB6-3F7C44AE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8" y="640213"/>
            <a:ext cx="5438632" cy="54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489" y="63469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mkdir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디렉토리를 생성하는 프로그램입니다. 사용자로부터 받은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디렉토리명을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함수의 인자로 전달하여 디렉토리를 생성합니다.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함수의 두 번째 인자인 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0777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은 생성된 디렉토리의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설정하는데 사용됩니다. 생성에 성공한 경우 성공 메시지를 출력하고, 오류가 발생한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DF7060F-A523-1D3D-3643-FCCFAB19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636553"/>
            <a:ext cx="5589916" cy="53692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715D56-F983-3010-6612-DE29272B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1" y="5113761"/>
            <a:ext cx="4922435" cy="8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34" y="759796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Pwd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디렉토리의 경로를 가져와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함수는 현재 작업 디렉토리의 경로를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이후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 경로를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F92658-A6F3-8586-1011-16A0EE1B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762417"/>
            <a:ext cx="4282436" cy="52181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E73437-CCDB-4C86-D575-D49B102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89" y="5485569"/>
            <a:ext cx="4774357" cy="4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579" y="975886"/>
            <a:ext cx="4289140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Rm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파일들을 순회하며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파일을 삭제하는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인수로 삭제할 파일들의 경로를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각 파일에 대해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호출하여 파일을 삭제하고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삭제가 성공한 경우 해당 파일이 삭제되었음을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</a:rPr>
              <a:t>perror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E46198-BA14-2788-BA84-59D8A9D0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913551"/>
            <a:ext cx="4209691" cy="526093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8B0571-E5DC-DC03-D5E9-03E95EC8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36" y="4666751"/>
            <a:ext cx="6113859" cy="15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0" y="611945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touch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파일을 생성하고 오픈한 다음에 닫는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인수로 생성할 파일의 경로를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open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파일을 생성하고 오픈한 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디스크립터를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반환합니다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O_CREAT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플래그를 사용하여 파일이 존재하지 않을 경우에도 파일을 생성합니다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O_WRONLY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플래그를 사용하여 파일을 쓰기 전용으로 열고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0644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사용하여 파일의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설정합니다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그 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close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파일을 닫습니다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BEC8FEE-3E3D-18F7-5243-AF6D3A19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566790"/>
            <a:ext cx="4421059" cy="48199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D3B2F7-ED0E-30E1-FA66-458E9C6D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26" y="5515902"/>
            <a:ext cx="7809089" cy="10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929" y="79311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Uname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 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시스템 정보를 가져와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struct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utsname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구조체를 사용하여 시스템 정보를 저장하고,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호출하여 시스템 정보를 가져옵니다. 그 후, 각각의 정보를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출력합니다. 시스템 이름, 노드 이름, 릴리스 버전, 버전 정보, 시스템 아키텍처 순서대로 출력됩니다.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136EB8-CD15-93B6-E0E4-44B4B48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797288"/>
            <a:ext cx="5332541" cy="53928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AC69A3-0F49-8797-7666-DAF843A9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28" y="4796716"/>
            <a:ext cx="3900310" cy="13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9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962" y="927866"/>
            <a:ext cx="3822842" cy="4854513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Wc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텍스트를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입력받아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문자 수를 계산하여 출력하는 프로그램입니다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초기화하고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15"/>
              </a:rPr>
              <a:t>ch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사용하여 문자를 하나씩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입력된 문자에 따라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값을 증가시킵니다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반복문이 종료되면 최종 결과를 출력합니다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수는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'\n'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수는 공백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</a:t>
            </a:r>
            <a:r>
              <a:rPr lang="ko-KR" sz="1500" b="1">
                <a:solidFill>
                  <a:schemeClr val="tx1"/>
                </a:solidFill>
                <a:latin typeface="15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탭 문자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>
                <a:solidFill>
                  <a:schemeClr val="tx1"/>
                </a:solidFill>
                <a:latin typeface="15"/>
              </a:rPr>
              <a:t>'\t'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 계산됩니다</a:t>
            </a:r>
            <a:r>
              <a:rPr lang="en-US" altLang="ko-KR" sz="150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latin typeface="15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B5ECFB-E8F0-DC2F-DECD-4CADBFE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462275"/>
            <a:ext cx="4655387" cy="59334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C99F7C-DA0F-0393-F4C1-850E9F6B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4694294"/>
            <a:ext cx="4267199" cy="15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969" y="772643"/>
            <a:ext cx="3947946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Whoami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환경 변수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에 저장된 현재 사용자의 이름을 가져와서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환경 변수의 값을 가져온 후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가져온 값이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NULL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이 아닌 경우 해당 값을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F6AFB12-9CB8-2CFE-F096-ECA7748F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" y="630587"/>
            <a:ext cx="6581955" cy="34833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6A28093-2E5F-AA92-5FB1-48008CA8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8" y="4640689"/>
            <a:ext cx="5563737" cy="8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E8CCB-4717-67F1-71DF-8505B2B0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7" y="395215"/>
            <a:ext cx="6541020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Cat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파일의 내용을 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읽어서 화면에 출력하는 프로그램입니다.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ko-KR" altLang="en-US" sz="150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와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[]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사용하여 명령어 사용법을 검사합니다.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filename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변수를 사용하여 파일명을 저장합니다. 이는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[1]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값으로 초기화됩니다.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fopen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파일을 열고, 열기에 실패한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fgetc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읽어옵니다.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EOF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만날 때까지 반복합니다.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putchar</a:t>
            </a:r>
            <a:r>
              <a:rPr lang="ko-KR" sz="1500" b="1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읽은 글자를 화면에 출력합니다.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sz="12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6ECCD8-2C0C-126F-D3C7-15B92047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0" y="325272"/>
            <a:ext cx="3932812" cy="62984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89EA16-4EA7-32E6-5949-61A6188F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16" y="5278081"/>
            <a:ext cx="5632776" cy="7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2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910" y="147121"/>
            <a:ext cx="6734363" cy="4912222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 err="1">
                <a:solidFill>
                  <a:srgbClr val="FFFFFF"/>
                </a:solidFill>
                <a:ea typeface="+mn-lt"/>
                <a:cs typeface="+mn-lt"/>
              </a:rPr>
              <a:t>ps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 명령어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현재 실행 중인 프로세스 목록을 출력하는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프로그램입니다. </a:t>
            </a:r>
            <a:endParaRPr lang="ko-KR" altLang="en-US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print_process_info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함수: 프로세스 ID(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pid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인자로 받아 해당 프로세스의 정보를 출력합니다.</a:t>
            </a:r>
            <a:endParaRPr lang="ko-KR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file_path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변수를 통해 /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proc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/&lt;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pid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&gt;/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status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파일 경로를 생성합니다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파일에서 한 </a:t>
            </a:r>
            <a:r>
              <a:rPr lang="ko-KR" altLang="en-US" sz="1400" dirty="0" err="1">
                <a:solidFill>
                  <a:schemeClr val="tx1"/>
                </a:solidFill>
                <a:ea typeface="+mn-lt"/>
                <a:cs typeface="+mn-lt"/>
              </a:rPr>
              <a:t>줄씩</a:t>
            </a: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 읽어오면서 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"Name:"</a:t>
            </a: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 또는 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"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State:"로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시작하는 줄을 찾아 출력합니다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main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함수: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ko-KR" sz="1400" dirty="0" err="1">
                <a:solidFill>
                  <a:schemeClr val="tx1"/>
                </a:solidFill>
                <a:ea typeface="+mn-lt"/>
                <a:cs typeface="+mn-lt"/>
              </a:rPr>
              <a:t>proc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 디렉토리를 엽니다. 만약 </a:t>
            </a: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디렉토리 열기에 </a:t>
            </a:r>
            <a:r>
              <a:rPr lang="ko-KR" sz="1400" dirty="0">
                <a:solidFill>
                  <a:schemeClr val="tx1"/>
                </a:solidFill>
                <a:ea typeface="+mn-lt"/>
                <a:cs typeface="+mn-lt"/>
              </a:rPr>
              <a:t>실패하면 오류를 출력하고 프로그램을 종료합니다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4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400" dirty="0" err="1">
                <a:solidFill>
                  <a:schemeClr val="tx1"/>
                </a:solidFill>
                <a:ea typeface="+mn-lt"/>
                <a:cs typeface="+mn-lt"/>
              </a:rPr>
              <a:t>readdir</a:t>
            </a: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 함수를 사용하여 디렉토리 내의 파일을 읽어옵니다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디렉토리 이름이 숫자로 이루어진 경우 </a:t>
            </a:r>
            <a:r>
              <a:rPr lang="en-US" altLang="ko-KR" sz="1400" dirty="0" err="1">
                <a:solidFill>
                  <a:schemeClr val="tx1"/>
                </a:solidFill>
                <a:ea typeface="+mn-lt"/>
                <a:cs typeface="+mn-lt"/>
              </a:rPr>
              <a:t>print_process_info</a:t>
            </a:r>
            <a:r>
              <a:rPr lang="ko-KR" altLang="en-US" sz="1400" dirty="0">
                <a:solidFill>
                  <a:schemeClr val="tx1"/>
                </a:solidFill>
                <a:ea typeface="+mn-lt"/>
                <a:cs typeface="+mn-lt"/>
              </a:rPr>
              <a:t> 함수를 호출하여 해당 프로세스의 정보를 출력합니다</a:t>
            </a:r>
            <a:r>
              <a:rPr lang="en-US" altLang="ko-KR" sz="14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AB7BED7-3CF0-5DAD-BA63-C79D7D0C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9" y="147829"/>
            <a:ext cx="5051946" cy="65623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75E82F-5A7F-A544-0A40-FCC4BA9F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07" y="5011459"/>
            <a:ext cx="4665259" cy="16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D038-723D-223F-FDFA-AD880C6B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11946"/>
            <a:ext cx="11067528" cy="5480878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chemeClr val="tx1"/>
                </a:solidFill>
                <a:ea typeface="Malgun Gothic"/>
              </a:rPr>
              <a:t>Cp</a:t>
            </a:r>
            <a:r>
              <a:rPr lang="ko-KR" altLang="en-US" dirty="0">
                <a:solidFill>
                  <a:schemeClr val="tx1"/>
                </a:solidFill>
                <a:ea typeface="Malgun Gothic"/>
              </a:rPr>
              <a:t> 명령어 –</a:t>
            </a:r>
            <a:r>
              <a:rPr lang="ko-KR" altLang="en-US" dirty="0" err="1">
                <a:solidFill>
                  <a:schemeClr val="tx1"/>
                </a:solidFill>
                <a:ea typeface="Malgun Gothic"/>
              </a:rPr>
              <a:t>r</a:t>
            </a:r>
            <a:r>
              <a:rPr lang="ko-KR" altLang="en-US" dirty="0">
                <a:solidFill>
                  <a:schemeClr val="tx1"/>
                </a:solidFill>
                <a:ea typeface="Malgun Gothic"/>
              </a:rPr>
              <a:t> –</a:t>
            </a:r>
            <a:r>
              <a:rPr lang="ko-KR" altLang="en-US" dirty="0" err="1">
                <a:solidFill>
                  <a:schemeClr val="tx1"/>
                </a:solidFill>
                <a:ea typeface="Malgun Gothic"/>
              </a:rPr>
              <a:t>i</a:t>
            </a:r>
            <a:r>
              <a:rPr lang="ko-KR" altLang="en-US" dirty="0">
                <a:solidFill>
                  <a:schemeClr val="tx1"/>
                </a:solidFill>
                <a:ea typeface="Malgun Gothic"/>
              </a:rPr>
              <a:t> –</a:t>
            </a:r>
            <a:r>
              <a:rPr lang="ko-KR" altLang="en-US" dirty="0" err="1">
                <a:solidFill>
                  <a:schemeClr val="tx1"/>
                </a:solidFill>
                <a:ea typeface="Malgun Gothic"/>
              </a:rPr>
              <a:t>v</a:t>
            </a:r>
            <a:r>
              <a:rPr lang="ko-KR" altLang="en-US" dirty="0">
                <a:solidFill>
                  <a:schemeClr val="tx1"/>
                </a:solidFill>
                <a:ea typeface="Malgun Gothic"/>
              </a:rPr>
              <a:t> 옵션 구현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cp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 옵션으로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,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, -</a:t>
            </a:r>
            <a:r>
              <a:rPr lang="ko-KR" sz="1800" err="1">
                <a:solidFill>
                  <a:schemeClr val="tx1"/>
                </a:solidFill>
                <a:ea typeface="+mn-lt"/>
                <a:cs typeface="+mn-lt"/>
              </a:rPr>
              <a:t>v를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800">
                <a:solidFill>
                  <a:schemeClr val="tx1"/>
                </a:solidFill>
                <a:ea typeface="+mn-lt"/>
                <a:cs typeface="+mn-lt"/>
              </a:rPr>
              <a:t>구현하였습니다</a:t>
            </a:r>
            <a:r>
              <a:rPr lang="ko-KR" sz="18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dirty="0" err="1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 옵션은 디렉토리를 재귀적으로 복사,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dirty="0" err="1">
                <a:solidFill>
                  <a:schemeClr val="tx1"/>
                </a:solidFill>
                <a:ea typeface="+mn-lt"/>
                <a:cs typeface="+mn-lt"/>
              </a:rPr>
              <a:t>i는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 덮어쓸지 여부를 사용자에게 확인하고,</a:t>
            </a:r>
            <a:r>
              <a:rPr lang="ko-KR" altLang="en-US" sz="18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ko-KR" sz="1800" dirty="0" err="1">
                <a:solidFill>
                  <a:schemeClr val="tx1"/>
                </a:solidFill>
                <a:ea typeface="+mn-lt"/>
                <a:cs typeface="+mn-lt"/>
              </a:rPr>
              <a:t>v는</a:t>
            </a:r>
            <a:r>
              <a:rPr lang="ko-KR" sz="1800" dirty="0">
                <a:solidFill>
                  <a:schemeClr val="tx1"/>
                </a:solidFill>
                <a:ea typeface="+mn-lt"/>
                <a:cs typeface="+mn-lt"/>
              </a:rPr>
              <a:t> 출력결과를 보여줍니다.</a:t>
            </a:r>
            <a:endParaRPr lang="ko-KR" sz="18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189B28-9CBA-AAE1-BDA8-374A22C4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7" y="3574286"/>
            <a:ext cx="5791199" cy="1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4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24C584-2DCE-0E16-FE04-8015D4C5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4" y="176065"/>
            <a:ext cx="4881349" cy="650586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5DDAC9B-21B4-287B-E004-4AFEA4A2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79" y="216246"/>
            <a:ext cx="4619766" cy="65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12" y="169868"/>
            <a:ext cx="11363227" cy="5867565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Ls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 명령어 </a:t>
            </a: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-a –l –R </a:t>
            </a:r>
            <a:r>
              <a:rPr lang="ko-KR" altLang="en-US" dirty="0">
                <a:solidFill>
                  <a:srgbClr val="FFFFFF"/>
                </a:solidFill>
                <a:ea typeface="+mn-lt"/>
                <a:cs typeface="+mn-lt"/>
              </a:rPr>
              <a:t>옵션 구현 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ls에서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-a -l -R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옵션을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추가로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구현했습니다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struct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dirent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구조체의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멤버인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항목의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담고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-a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 entry-&gt;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[0] == '.' &amp;&amp; entry-&gt;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[1] != '\0'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조건을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숨김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및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이름이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.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시작하고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길이가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1보다 큰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경우에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해당합니다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-l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struct stat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구조체를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상세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정보를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얻습니다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stat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정보를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가져오는데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이를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통해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크기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file_stat.st_size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)를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얻을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수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-R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옵션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d_type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== DT_DIR &amp;&amp; entry-&gt;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[0] != '.'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조건을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디렉토리인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재귀적으로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해당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내의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파일과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opendir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하위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열고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재귀적으로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list_files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호출하여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하위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내용을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snprintf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 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경로를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생성하기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snprintf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형식화된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문자열을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생성하여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지정된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저장합니다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오버플로우를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방지하기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버퍼의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크기를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지정하고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필요한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문자열이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잘리는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경고를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endParaRPr lang="en-US" sz="1500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endParaRPr lang="en-US" altLang="ko-KR" sz="1500" dirty="0">
              <a:solidFill>
                <a:schemeClr val="tx1"/>
              </a:solidFill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339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00662E-D945-7C08-5BF3-12D28134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2" y="642679"/>
            <a:ext cx="5893557" cy="5879717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099CC5A-75B1-63BB-EFA4-202D1726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04" y="416330"/>
            <a:ext cx="5063319" cy="61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4" y="147121"/>
            <a:ext cx="11875179" cy="4912222"/>
          </a:xfrm>
        </p:spPr>
        <p:txBody>
          <a:bodyPr lIns="109728" tIns="109728" rIns="109728" bIns="91440" anchor="t"/>
          <a:lstStyle/>
          <a:p>
            <a:pPr marL="0" indent="0">
              <a:lnSpc>
                <a:spcPct val="113999"/>
              </a:lnSpc>
              <a:buNone/>
            </a:pPr>
            <a:endParaRPr lang="en-US" altLang="ko-KR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endParaRPr lang="en-US" altLang="ko-KR" sz="14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07A6814-ACDF-0FE8-994B-2A6A0124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8" y="555337"/>
            <a:ext cx="5188423" cy="66353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44C364F-231A-5A8E-A88E-800DE1E8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37" y="1869189"/>
            <a:ext cx="5188424" cy="76538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9DB76F9-C46C-90F2-A606-8A75CFB8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37" y="3389532"/>
            <a:ext cx="5188424" cy="7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149" y="630078"/>
            <a:ext cx="6283603" cy="3860448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 err="1">
                <a:solidFill>
                  <a:srgbClr val="FFFFFF"/>
                </a:solidFill>
                <a:ea typeface="+mn-lt"/>
                <a:cs typeface="+mn-lt"/>
              </a:rPr>
              <a:t>Rmdir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 명령어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rmdir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빈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ko-KR" sz="1500" dirty="0" err="1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rmdir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unistd.h</a:t>
            </a: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&gt;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헤더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선언되어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있습니다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이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함수는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인수로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전달된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제거합니다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argc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프로그램이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실행될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때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전달되는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인수의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개수를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나타냅니다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argv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인수들을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저장하는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문자열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배열입니다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프로그램이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실행될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때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전달된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인수의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개수가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2개가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아닌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즉 </a:t>
            </a: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실행파일</a:t>
            </a: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&gt; &lt;</a:t>
            </a:r>
            <a:r>
              <a:rPr lang="en-US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디렉토리</a:t>
            </a:r>
            <a:r>
              <a:rPr lang="en-US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&gt;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형태로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입력되지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않은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사용법을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종료합니다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rmdir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인수로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전달된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성공하면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0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반환하고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실패하면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-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반환합니다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실패한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perror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rmdir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함수에서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발생한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에러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메시지를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성공한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 "Directory removed successfully."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메시지를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종료합니다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13999"/>
              </a:lnSpc>
              <a:buNone/>
            </a:pPr>
            <a:endParaRPr lang="en-US" altLang="ko-KR" sz="15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sz="15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E8C0363-63FA-0754-9044-9E14DFCE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3" y="5708368"/>
            <a:ext cx="5029200" cy="783273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C91A0D7-6B4C-6775-D57A-5219F9B2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627856"/>
            <a:ext cx="5115059" cy="49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6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165" y="209272"/>
            <a:ext cx="6920498" cy="3860448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tail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 명령어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tail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마지막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기준으로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지정한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행까지의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파일내용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일부를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출력하는 프로그램입니다. </a:t>
            </a:r>
            <a:endParaRPr lang="en-US" sz="1500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void tail(const char *filename, int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num_lines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이름과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매개변수로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받습니다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크기를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구하기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fseek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ftell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크기와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입력받은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비교하여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처리합니다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int main(int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argc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char *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argv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[])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인자를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이름과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처리합니다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정확히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3개의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인자가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입력되지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않은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"Usage: ./tail &lt;filename&gt; &lt;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num_lines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&gt;"을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출력하고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종료합니다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인자로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전달된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이름과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tail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전달하여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마지막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또는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지정된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줄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sz="15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D04FFF-40E6-B079-6009-9C7437BF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41" y="154188"/>
            <a:ext cx="4062483" cy="483227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DCFCAA-C2AF-FD67-683A-FDCB8C85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1" y="4971780"/>
            <a:ext cx="4062483" cy="8836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6ED22E-CAC4-4BDE-AF35-D83278DE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85" y="5859277"/>
            <a:ext cx="5188423" cy="6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5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165" y="209272"/>
            <a:ext cx="6920498" cy="3860448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Yes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 명령어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yes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ctrl+c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입력받을때까지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반복해서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ko-KR" sz="1500" dirty="0" err="1">
                <a:solidFill>
                  <a:schemeClr val="tx1"/>
                </a:solidFill>
                <a:ea typeface="+mn-lt"/>
                <a:cs typeface="+mn-lt"/>
              </a:rPr>
              <a:t>프로그램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입니다.</a:t>
            </a:r>
            <a:endParaRPr lang="en-US" sz="1500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signal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Ctrl+C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시그널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(SIGINT)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대한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핸들러를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등록합니다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핸들러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sigint_handler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running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변수를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0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으로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설정하여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무한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루프를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종료시키도록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 </a:t>
            </a:r>
            <a:endParaRPr lang="en-US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D2CA6DC-96D9-0C50-EAB7-D4F2BD1B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823" y="4549040"/>
            <a:ext cx="5127008" cy="705560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3641B69C-1BA0-0225-3666-3136CEE9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1" y="522097"/>
            <a:ext cx="3796067" cy="53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239" y="209272"/>
            <a:ext cx="6260856" cy="3860448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Find 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명령어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Find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특정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기준에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따라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 </a:t>
            </a: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find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주어진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디렉터리에서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검색어와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일치하는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찾는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재귀적인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dir_path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시작할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경로입니다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search_term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단어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또는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이름입니다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opendir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주어진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열어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핸들을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가져옵니다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readdir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디렉터리에서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및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항목을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하나씩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읽어옵니다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strcmp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읽어온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항목과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검색어를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비교하여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일치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여부를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확인합니다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일치하는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경로를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재귀적으로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하위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디렉터리에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대해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find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호출하여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진행합니다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  </a:t>
            </a:r>
            <a:endParaRPr lang="en-US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5383B5B-EA4B-0BB9-0B55-D05A6805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46" y="6147829"/>
            <a:ext cx="5791201" cy="6242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6C137-F8F5-86A4-FCA0-1518842A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0" y="420717"/>
            <a:ext cx="5074692" cy="60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421-8E92-B503-5067-3714397E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901" y="475468"/>
            <a:ext cx="6362414" cy="4559654"/>
          </a:xfrm>
        </p:spPr>
        <p:txBody>
          <a:bodyPr lIns="109728" tIns="109728" rIns="109728" bIns="91440" anchor="t"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Cd 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명령어 </a:t>
            </a:r>
          </a:p>
          <a:p>
            <a:pPr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디렉토리로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인자로 변경할 디렉토리를 입력해야 합니다. 입력된 디렉토리로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chdir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디렉토리를 변경합니다. 변경된 디렉토리 경로를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getcwd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얻고, 이를 출력합니다. 변경된 디렉토리 경로 출력에 실패하거나 오류가 발생하면 오류 메시지를 출력하고 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D570CA-7E71-D498-26E8-7E7B752B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49" y="3651588"/>
            <a:ext cx="5666096" cy="105608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161353BE-7292-296E-3C8B-6DD98A58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528249"/>
            <a:ext cx="4858602" cy="5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5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239" y="209272"/>
            <a:ext cx="5851424" cy="3860448"/>
          </a:xfrm>
        </p:spPr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en-US" altLang="ko-KR" dirty="0" err="1">
                <a:solidFill>
                  <a:srgbClr val="FFFFFF"/>
                </a:solidFill>
                <a:ea typeface="+mn-lt"/>
                <a:cs typeface="+mn-lt"/>
              </a:rPr>
              <a:t>uniq</a:t>
            </a:r>
            <a:r>
              <a:rPr lang="en-US" altLang="ko-KR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dirty="0">
                <a:solidFill>
                  <a:srgbClr val="FFFFFF"/>
                </a:solidFill>
                <a:ea typeface="+mn-lt"/>
                <a:cs typeface="+mn-lt"/>
              </a:rPr>
              <a:t>명령어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중복된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ko-KR" sz="1500" dirty="0" err="1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 </a:t>
            </a:r>
            <a:endParaRPr lang="ko-KR" altLang="en-US" sz="1500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uniq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filename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매개변수로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전달된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파일의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내용을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중복된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제거하고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유니크한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file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포인터를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엽니다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열리지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않는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perror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에러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메시지를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종료합니다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prev_line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변수는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저장하는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초기값은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빈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문자열로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설정됩니다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파일에서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줄씩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읽으면서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행과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같지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않은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경우에만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행을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모두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완료되면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닫습니다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701E626-0F0D-42E6-5FBB-B18429E0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60" y="5211928"/>
            <a:ext cx="5188423" cy="108575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05A5A0-ED82-B790-7247-3B8BF5DD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4" y="543880"/>
            <a:ext cx="5029199" cy="55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6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D038-723D-223F-FDFA-AD880C6B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11946"/>
            <a:ext cx="11090274" cy="5480878"/>
          </a:xfrm>
        </p:spPr>
        <p:txBody>
          <a:bodyPr lIns="109728" tIns="109728" rIns="109728" bIns="91440" anchor="t"/>
          <a:lstStyle/>
          <a:p>
            <a:r>
              <a:rPr lang="ko-KR" altLang="en-US">
                <a:solidFill>
                  <a:schemeClr val="tx1"/>
                </a:solidFill>
                <a:ea typeface="Malgun Gothic"/>
              </a:rPr>
              <a:t>참고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>
                <a:solidFill>
                  <a:schemeClr val="tx1"/>
                </a:solidFill>
                <a:ea typeface="+mn-lt"/>
                <a:cs typeface="+mn-lt"/>
              </a:rPr>
              <a:t>https://github.com/wini66/linux_pj</a:t>
            </a:r>
          </a:p>
        </p:txBody>
      </p:sp>
    </p:spTree>
    <p:extLst>
      <p:ext uri="{BB962C8B-B14F-4D97-AF65-F5344CB8AC3E}">
        <p14:creationId xmlns:p14="http://schemas.microsoft.com/office/powerpoint/2010/main" val="17457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CB72-D7F0-3939-65FA-3D8F8C03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519" y="259378"/>
            <a:ext cx="5176245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Chmod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모드를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인자로 변경할 모드 값과 대상 파일 이름을 입력해야 합니다. 입력된 모드 값을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strtol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8진수로 변환하고, 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대상 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모드를 변경합니다.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 호출 시 오류가 발생하면 오류 메시지를 출력하고 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416EE6B-3E05-E68D-1E41-B2A26939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2" y="255078"/>
            <a:ext cx="5495499" cy="63705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00E9B62-BAD8-4F66-CDD9-C29599FA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81" y="3585127"/>
            <a:ext cx="5051946" cy="8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444" y="737050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Clear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Malgun Gothic"/>
              </a:rPr>
              <a:t>화면에 출력된 내용을 모 지우는 명령어 입니다.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ANSI 이스케이프 시퀀스를 사용하여 터미널 화면을 지우는 기능을 수행합니다.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H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J를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출력함으로써 터미널 화면을 초기화합니다.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85591A9-C2B5-C4B5-F81B-3B8E2C3F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733895"/>
            <a:ext cx="4957313" cy="26872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F60A20-0EEB-054A-788D-C7C89BA0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0" y="4084637"/>
            <a:ext cx="4244453" cy="8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23" y="634692"/>
            <a:ext cx="5642543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Cp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cp는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파일을 복사하는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명령어입니다.</a:t>
            </a:r>
            <a:endParaRPr lang="ko-KR" sz="15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주어진 파일을 열고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내용을 역순으로 최대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줄까지 읽어서 출력합니다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상수로 정의된 값으로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한 화면에 보여줄 최대 줄 수를 나타냅니다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 역순으로 읽어서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 저장한 후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출력할 줄의 시작 위치를 계산하여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배열에서 출력합니다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 닫고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8F7354F-38FC-C30F-5A8D-99807EF9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637183"/>
            <a:ext cx="4698520" cy="56411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4B524A-A3F4-4E52-D0EA-9B2F211A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92" y="4261812"/>
            <a:ext cx="6224222" cy="12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116" y="81666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Echo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인자를 받아서 출력하는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전달된 인자의 개수를 나타내며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인자들을 저장하는 배열입니다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반복문을 사용하여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배열의 각 인자를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if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문을 통해 마지막 인자인 경우 공백을 출력하지 않도록 처리하였습니다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마지막으로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줄바꿈을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출력하여 결과를 한 줄로 표현합니다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36E3BDD-1593-466A-54D7-057A9E5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813500"/>
            <a:ext cx="4756030" cy="40089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DEB5A9-C1F3-EED7-B6B6-86E4016C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5" y="5405263"/>
            <a:ext cx="5904088" cy="7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727" y="475468"/>
            <a:ext cx="5346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grep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주어진 파일에서 특정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검색어를 찾아 해당 라인을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출력하는 프로그램입니다.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프로그램 실행 시 </a:t>
            </a:r>
            <a:r>
              <a:rPr lang="ko-KR" sz="1500" b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검색어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ko-KR" sz="1500" b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파일명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을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명령어 인자로 전달해야 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fgets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라인씩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읽어오고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strstr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 함수를 사용하여 검색어가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해당 라인에 존재하는지 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확인합니다. 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검색어가 존재하는 라인은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함수를 사용하여 출력합니다</a:t>
            </a:r>
            <a:r>
              <a:rPr 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13999"/>
              </a:lnSpc>
              <a:buNone/>
            </a:pPr>
            <a:endParaRPr lang="ko-KR" altLang="en-US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8A068E-7828-07CE-6215-2E75FCA7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81" y="5442207"/>
            <a:ext cx="6042252" cy="781471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B72EE09-D1FB-2B2C-3675-29C6E713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7" y="471703"/>
            <a:ext cx="4676631" cy="53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176" y="68018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Head</a:t>
            </a:r>
            <a:r>
              <a:rPr lang="ko-KR" altLang="en-US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주어진 파일의 처음부터 최대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개수만큼 줄을 읽고 출력하는 프로그램입니다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사용하여 파일명을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파일을 열고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반복문을 통해 최대 </a:t>
            </a:r>
            <a:r>
              <a:rPr lang="en-US" altLang="ko-KR" sz="1500" b="1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개수만큼 줄을 읽어 출력합니다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>
                <a:solidFill>
                  <a:schemeClr val="tx1"/>
                </a:solidFill>
                <a:ea typeface="+mn-lt"/>
                <a:cs typeface="+mn-lt"/>
              </a:rPr>
              <a:t> 파일을 모두 읽은 후 파일을 닫고 프로그램을 종료합니다</a:t>
            </a:r>
            <a:r>
              <a:rPr lang="en-US" altLang="ko-KR" sz="15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EEE9A7F-F9C8-AC2A-5248-E1E22AF1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677655"/>
            <a:ext cx="4655388" cy="543080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A159B9-7DC4-E81D-6767-AC07B97F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62" y="5277934"/>
            <a:ext cx="5678311" cy="8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8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Float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3DFloatVTI</vt:lpstr>
      <vt:lpstr>LINUX 명령어 구현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211</cp:revision>
  <dcterms:created xsi:type="dcterms:W3CDTF">2023-06-13T01:21:18Z</dcterms:created>
  <dcterms:modified xsi:type="dcterms:W3CDTF">2023-06-13T13:48:53Z</dcterms:modified>
</cp:coreProperties>
</file>